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796D-ADCA-4AE6-95EE-AB959B432112}" type="datetimeFigureOut">
              <a:rPr lang="de-DE" smtClean="0"/>
              <a:pPr/>
              <a:t>07.12.17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8DB8-2D26-43A2-8F7C-39A3B89140B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416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18DB8-2D26-43A2-8F7C-39A3B89140B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9733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B623-1832-4A4A-9D8F-43F70109CF84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476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6861-284F-4FEB-9782-3B69FA01534A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455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7418-FD59-4299-926D-385C3AB1FBB8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1999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0DF7-BD29-45F3-91CE-30F89F6FEB75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562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6B18-A5EC-4B0C-A572-137E7505063F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812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87C3-3A2C-42C0-82BF-9551E2D2EC70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268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78CF-F66B-49B1-8B4E-0FFA983D8486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502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50-6920-4FBF-A864-C1E92F7005D6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867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BC2A-FB8D-485C-8152-C98A7173A199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9228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2AE-943C-4267-89C7-F786916F3774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547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A907-7356-43BE-868C-37CD743888FC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073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D951-B0CF-41FE-B1B1-C93BC5C32D46}" type="datetime1">
              <a:rPr lang="de-DE" smtClean="0"/>
              <a:pPr/>
              <a:t>07.12.17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3CF-6DC6-4750-9620-25CA193FB5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022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tasundgemeinde.de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rche-am-ort.de/" TargetMode="External"/><Relationship Id="rId5" Type="http://schemas.openxmlformats.org/officeDocument/2006/relationships/hyperlink" Target="http://www.caritas-biberach-saulgau.de/" TargetMode="External"/><Relationship Id="rId4" Type="http://schemas.openxmlformats.org/officeDocument/2006/relationships/hyperlink" Target="http://www.caritas-im-lebensraum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22" y="0"/>
            <a:ext cx="5326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325533" y="0"/>
            <a:ext cx="38184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Caritasverband </a:t>
            </a:r>
            <a:r>
              <a:rPr lang="de-DE" sz="2000" dirty="0"/>
              <a:t>und </a:t>
            </a:r>
            <a:r>
              <a:rPr lang="de-DE" sz="2000" dirty="0" smtClean="0"/>
              <a:t>Kirchenge-</a:t>
            </a:r>
          </a:p>
          <a:p>
            <a:r>
              <a:rPr lang="de-DE" sz="2000" dirty="0" err="1" smtClean="0"/>
              <a:t>meinden</a:t>
            </a:r>
            <a:r>
              <a:rPr lang="de-DE" sz="2000" dirty="0" smtClean="0"/>
              <a:t> </a:t>
            </a:r>
            <a:r>
              <a:rPr lang="de-DE" sz="2000" dirty="0"/>
              <a:t>sind Akteure im Netzwerk Kirche. </a:t>
            </a:r>
            <a:endParaRPr lang="de-DE" sz="2000" dirty="0" smtClean="0"/>
          </a:p>
          <a:p>
            <a:r>
              <a:rPr lang="de-DE" sz="2000" dirty="0" smtClean="0"/>
              <a:t>Sie </a:t>
            </a:r>
            <a:r>
              <a:rPr lang="de-DE" sz="2000" dirty="0"/>
              <a:t>sind aufeinander verwiesen und miteinander </a:t>
            </a:r>
            <a:r>
              <a:rPr lang="de-DE" sz="2000" dirty="0" smtClean="0"/>
              <a:t>verbunden</a:t>
            </a:r>
            <a:r>
              <a:rPr lang="de-DE" sz="2000" dirty="0"/>
              <a:t>. </a:t>
            </a:r>
            <a:endParaRPr lang="de-DE" sz="2000" dirty="0" smtClean="0"/>
          </a:p>
          <a:p>
            <a:r>
              <a:rPr lang="de-DE" sz="2000" dirty="0" smtClean="0"/>
              <a:t>Der </a:t>
            </a:r>
            <a:r>
              <a:rPr lang="de-DE" sz="2000" dirty="0"/>
              <a:t>Caritasverband handelt im Lebensraum von und für Menschen </a:t>
            </a:r>
            <a:r>
              <a:rPr lang="de-DE" sz="2000" dirty="0" smtClean="0"/>
              <a:t>und </a:t>
            </a:r>
            <a:r>
              <a:rPr lang="de-DE" sz="2000" dirty="0"/>
              <a:t>versteht die Kirchengemeinden und </a:t>
            </a:r>
            <a:r>
              <a:rPr lang="de-DE" sz="2000" dirty="0" smtClean="0"/>
              <a:t>gemeinde-nahen </a:t>
            </a:r>
            <a:r>
              <a:rPr lang="de-DE" sz="2000" dirty="0"/>
              <a:t>Gruppen </a:t>
            </a:r>
            <a:r>
              <a:rPr lang="de-DE" sz="2000" dirty="0" smtClean="0"/>
              <a:t>und </a:t>
            </a:r>
            <a:r>
              <a:rPr lang="de-DE" sz="2000" dirty="0"/>
              <a:t>Initiativen als eigenständige Akteure im Lebensraum - mit je eigenen Möglichkeiten und Ressourcen des Handelns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962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64288" y="6550223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           Thomas Münsch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42845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5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04" y="0"/>
            <a:ext cx="5588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798" y="115008"/>
            <a:ext cx="3589201" cy="338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636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76256" cy="225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835" y="2250973"/>
            <a:ext cx="4787453" cy="434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-14064" y="4532570"/>
            <a:ext cx="54670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Kennt Ihr die Armen eurer Stadt?  </a:t>
            </a:r>
            <a:r>
              <a:rPr lang="de-DE" sz="1200" i="1" dirty="0" smtClean="0"/>
              <a:t>Mutter Teresa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Es gibt nichts Gutes außer man tut es. </a:t>
            </a:r>
            <a:r>
              <a:rPr lang="de-DE" sz="1200" i="1" dirty="0" smtClean="0"/>
              <a:t>Erich Kästner</a:t>
            </a:r>
            <a:endParaRPr lang="de-DE" i="1" dirty="0" smtClean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Was ihr dem Geringsten meiner Brüder getan habt, das habt ihr mir getan. </a:t>
            </a:r>
            <a:r>
              <a:rPr lang="de-DE" sz="1400" i="1" dirty="0" smtClean="0"/>
              <a:t>Jesus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Meine Kraft ist  in den Schwachen mächtig</a:t>
            </a:r>
            <a:r>
              <a:rPr lang="de-DE" sz="1400" dirty="0" smtClean="0"/>
              <a:t>. </a:t>
            </a:r>
            <a:r>
              <a:rPr lang="de-DE" sz="1400" i="1" dirty="0" smtClean="0"/>
              <a:t>Jesus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Heal the world, make it a better place. </a:t>
            </a:r>
            <a:r>
              <a:rPr lang="de-DE" sz="1400" i="1" dirty="0" smtClean="0"/>
              <a:t>Michael Jackson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Fröhlich sein, Gutes tun und die Spatzen pfeifen lassen. </a:t>
            </a:r>
            <a:r>
              <a:rPr lang="de-DE" sz="1400" i="1" dirty="0" smtClean="0"/>
              <a:t>Johannes Bosco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328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8" y="3008649"/>
            <a:ext cx="9113709" cy="19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-3178" y="379435"/>
            <a:ext cx="5652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C00000"/>
                </a:solidFill>
              </a:rPr>
              <a:t>Diakonischer Blick: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    die Menschen in ihrer Lebenswirklichkeit sehen</a:t>
            </a:r>
          </a:p>
        </p:txBody>
      </p:sp>
      <p:sp>
        <p:nvSpPr>
          <p:cNvPr id="5" name="Rechteck 4"/>
          <p:cNvSpPr/>
          <p:nvPr/>
        </p:nvSpPr>
        <p:spPr>
          <a:xfrm>
            <a:off x="14400" y="1268760"/>
            <a:ext cx="3981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C00000"/>
                </a:solidFill>
              </a:rPr>
              <a:t>Die Interessen, Wünsche 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    und Bedürfnisse der Menschen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    im Sozialraum erkunden</a:t>
            </a:r>
          </a:p>
        </p:txBody>
      </p:sp>
      <p:sp>
        <p:nvSpPr>
          <p:cNvPr id="6" name="Rechteck 5"/>
          <p:cNvSpPr/>
          <p:nvPr/>
        </p:nvSpPr>
        <p:spPr>
          <a:xfrm>
            <a:off x="-3178" y="4365104"/>
            <a:ext cx="7785484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C00000"/>
                </a:solidFill>
              </a:rPr>
              <a:t>Mitfühlend und durch praktisches Handeln an der Seite der Menschen sein: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DE" sz="2000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      in Notsituationen: Flucht und Vertreibung, Armut,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      in schwierigen Lebensphasen:  Trennung, Krankheit, Pflege, Trauer,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      bei besonderen Herausforderungen: Sucht, Konsumstress, Erziehungsprobleme,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      in unterschiedlichen Lebenslagen und den dazugehörenden Sinnfragen:</a:t>
            </a:r>
          </a:p>
          <a:p>
            <a:pPr>
              <a:lnSpc>
                <a:spcPct val="80000"/>
              </a:lnSpc>
            </a:pPr>
            <a:r>
              <a:rPr lang="de-DE" sz="1600" dirty="0" smtClean="0"/>
              <a:t>            Entstehung des Lebens bis zum Sterben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59937" y="272842"/>
            <a:ext cx="375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Ausgangspunkt:</a:t>
            </a:r>
            <a:endParaRPr lang="de-DE" sz="40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377162" y="980728"/>
            <a:ext cx="37668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M</a:t>
            </a:r>
            <a:r>
              <a:rPr lang="de-DE" sz="2000" dirty="0" smtClean="0"/>
              <a:t>itarbeiter aus den Caritasfach-diensten sind Botschafter und unterstützen als Gemeinde-beauftragte die Caritasbeauftrag-</a:t>
            </a:r>
            <a:r>
              <a:rPr lang="de-DE" sz="2000" dirty="0" err="1" smtClean="0"/>
              <a:t>ten</a:t>
            </a:r>
            <a:r>
              <a:rPr lang="de-DE" sz="2000" dirty="0" smtClean="0"/>
              <a:t> in den Kirchengemeinden. Sie bilden ein </a:t>
            </a:r>
            <a:r>
              <a:rPr lang="de-DE" sz="2000" b="1" dirty="0" smtClean="0"/>
              <a:t>„Tandem“, </a:t>
            </a:r>
            <a:r>
              <a:rPr lang="de-DE" sz="2000" dirty="0" smtClean="0"/>
              <a:t>das die weiteren Aktivitäten begleitet und vorbringt.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38123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67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436565" y="11247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Begegnungsräume für alle schaffen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Bestehende Angebote für andere Gruppen öffnen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Patenmodelle umsetzen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Orte des Zuhörens installieren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Besuchsdienste organisieren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 smtClean="0"/>
              <a:t>Willkommenskultur pflegen: Neuzugezogene, Flüchtlinge</a:t>
            </a:r>
          </a:p>
          <a:p>
            <a:endParaRPr lang="de-DE" dirty="0"/>
          </a:p>
          <a:p>
            <a:r>
              <a:rPr lang="de-DE" dirty="0" smtClean="0"/>
              <a:t>       </a:t>
            </a:r>
            <a:r>
              <a:rPr lang="de-DE" b="1" dirty="0" smtClean="0">
                <a:solidFill>
                  <a:srgbClr val="C00000"/>
                </a:solidFill>
              </a:rPr>
              <a:t>Nach den Möglichkeiten vor Ort!</a:t>
            </a:r>
          </a:p>
          <a:p>
            <a:r>
              <a:rPr lang="de-DE" b="1" dirty="0" smtClean="0">
                <a:solidFill>
                  <a:srgbClr val="C00000"/>
                </a:solidFill>
              </a:rPr>
              <a:t>       Anknüpfen an Bestehendes!</a:t>
            </a:r>
          </a:p>
          <a:p>
            <a:endParaRPr lang="de-DE" dirty="0" smtClean="0"/>
          </a:p>
          <a:p>
            <a:pPr marL="360363" indent="-360363">
              <a:buFontTx/>
              <a:buChar char="-"/>
            </a:pPr>
            <a:endParaRPr lang="de-DE" dirty="0" smtClean="0">
              <a:solidFill>
                <a:schemeClr val="accent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27586" y="4826675"/>
            <a:ext cx="64717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Neuer Gemeindeclub für psychisch kranke Menschen in Bad Buchau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Singletreff „Einsam oder gemeinsam" in Biberach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Praxisberatung für Kirchengemeinderäte in der Seelsorgeeinheit Bischof </a:t>
            </a:r>
            <a:r>
              <a:rPr lang="de-DE" sz="1400" dirty="0" err="1"/>
              <a:t>Sproll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Neu aufgestellter Besuchsdienst in der Seelsorgeeinheit Bussen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Neuer Krankenhausbesuchsdienst Laupheim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Enge Verknüpfung mit dem „Projekt Kinderchancen in Bad Schussenried"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Willkommensveranstaltung </a:t>
            </a:r>
            <a:r>
              <a:rPr lang="de-DE" sz="1400" dirty="0"/>
              <a:t>für Neuzugezogene in Biberach-Rißegg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„Ort des Zuhörens" </a:t>
            </a:r>
            <a:r>
              <a:rPr lang="de-DE" sz="1400" dirty="0"/>
              <a:t>in Bad Saulgau/Kloster Sießen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4536504"/>
            <a:ext cx="4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Bisher entstanden: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3283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Konkret</a:t>
            </a:r>
            <a:r>
              <a:rPr lang="de-DE" sz="3200" b="1" dirty="0" smtClean="0"/>
              <a:t> </a:t>
            </a:r>
            <a:r>
              <a:rPr lang="de-DE" sz="4000" b="1" dirty="0" smtClean="0"/>
              <a:t>werden:</a:t>
            </a:r>
            <a:endParaRPr lang="de-DE" sz="40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35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322" y="982240"/>
            <a:ext cx="4206678" cy="155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1988840"/>
            <a:ext cx="59046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de-DE" sz="2000" b="1" dirty="0" smtClean="0"/>
              <a:t>für die Kirchengemeinden</a:t>
            </a:r>
          </a:p>
          <a:p>
            <a:pPr marL="360363" indent="-360363"/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informiert sein über zentrale sozialpolitische Themen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im ständigen Austausch sein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unterstützt werden bei diakonischen Vorhaben vor Ort</a:t>
            </a:r>
          </a:p>
        </p:txBody>
      </p:sp>
      <p:sp>
        <p:nvSpPr>
          <p:cNvPr id="5" name="Rechteck 4"/>
          <p:cNvSpPr/>
          <p:nvPr/>
        </p:nvSpPr>
        <p:spPr>
          <a:xfrm>
            <a:off x="3491880" y="400506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de-DE" sz="2000" b="1" dirty="0" smtClean="0"/>
              <a:t>für die Caritas Biberach-Saulgau</a:t>
            </a:r>
          </a:p>
          <a:p>
            <a:pPr marL="360363" indent="-360363"/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informiert sein über die Prozesse in den Gemeinden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Menschen weitere Angebote  machen können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sozialräumliche Ansätze verwirklichen </a:t>
            </a:r>
          </a:p>
          <a:p>
            <a:pPr marL="360363" indent="-360363"/>
            <a:endParaRPr lang="de-DE" sz="1400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14469"/>
            <a:ext cx="2448272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Chancen:</a:t>
            </a:r>
            <a:endParaRPr lang="de-DE" sz="40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35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4000" b="1" dirty="0" smtClean="0"/>
              <a:t>Austauschtreffen:</a:t>
            </a:r>
            <a:endParaRPr lang="de-DE" sz="4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556" y="1619898"/>
            <a:ext cx="5311752" cy="238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246" y="4005064"/>
            <a:ext cx="3323720" cy="243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33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322" y="982240"/>
            <a:ext cx="4206678" cy="155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327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 smtClean="0"/>
              <a:t>Ansprechpartnerin:</a:t>
            </a:r>
            <a:endParaRPr lang="de-DE" sz="4000" b="1" dirty="0"/>
          </a:p>
        </p:txBody>
      </p:sp>
      <p:sp>
        <p:nvSpPr>
          <p:cNvPr id="4" name="Rechteck 3"/>
          <p:cNvSpPr/>
          <p:nvPr/>
        </p:nvSpPr>
        <p:spPr>
          <a:xfrm>
            <a:off x="539552" y="1674674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Ingrid Hüttl</a:t>
            </a:r>
          </a:p>
          <a:p>
            <a:r>
              <a:rPr lang="de-DE" dirty="0" smtClean="0"/>
              <a:t>Fachdienst </a:t>
            </a:r>
            <a:r>
              <a:rPr lang="de-DE" dirty="0"/>
              <a:t>Hilfen im Alter, Kompetenzentrum Ehrenamt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soziale Netzwerke in </a:t>
            </a:r>
            <a:r>
              <a:rPr lang="de-DE" dirty="0" smtClean="0"/>
              <a:t>Gemeinden</a:t>
            </a:r>
          </a:p>
          <a:p>
            <a:r>
              <a:rPr lang="de-DE" dirty="0" smtClean="0"/>
              <a:t>Arbeitsschwerpunkt </a:t>
            </a:r>
            <a:r>
              <a:rPr lang="de-DE" dirty="0"/>
              <a:t>"Caritas im Lebensraum - Caritas und Gemeinde" </a:t>
            </a:r>
            <a:endParaRPr lang="de-DE" dirty="0" smtClean="0"/>
          </a:p>
          <a:p>
            <a:r>
              <a:rPr lang="de-DE" u="sng" dirty="0" smtClean="0"/>
              <a:t>huettl@gpz-biberach.de</a:t>
            </a:r>
            <a:r>
              <a:rPr lang="de-DE" dirty="0"/>
              <a:t> </a:t>
            </a:r>
            <a:endParaRPr lang="de-DE" dirty="0" smtClean="0"/>
          </a:p>
          <a:p>
            <a:r>
              <a:rPr lang="de-DE" dirty="0" smtClean="0"/>
              <a:t>07351/5005-130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Informationen, Anregungen, Arbeitshilfen:</a:t>
            </a:r>
            <a:endParaRPr lang="de-DE" b="1" dirty="0"/>
          </a:p>
          <a:p>
            <a:r>
              <a:rPr lang="de-DE" dirty="0" smtClean="0">
                <a:hlinkClick r:id="rId3"/>
              </a:rPr>
              <a:t>www.caritasundgemeinde.de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www.caritas-im-lebensraum.de</a:t>
            </a:r>
            <a:endParaRPr lang="de-DE" dirty="0" smtClean="0"/>
          </a:p>
          <a:p>
            <a:r>
              <a:rPr lang="de-DE" dirty="0" smtClean="0">
                <a:hlinkClick r:id="rId5"/>
              </a:rPr>
              <a:t>www.caritas-biberach-saulgau.de</a:t>
            </a:r>
            <a:endParaRPr lang="de-DE" dirty="0" smtClean="0"/>
          </a:p>
          <a:p>
            <a:r>
              <a:rPr lang="de-DE" dirty="0" smtClean="0">
                <a:hlinkClick r:id="rId6"/>
              </a:rPr>
              <a:t>www.kirche-am-ort.de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5276"/>
            <a:ext cx="752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3CF-6DC6-4750-9620-25CA193FB57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306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Bildschirmpräsentation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Folie 1</vt:lpstr>
      <vt:lpstr>Folie 2</vt:lpstr>
      <vt:lpstr>Folie 3</vt:lpstr>
      <vt:lpstr>Folie 4</vt:lpstr>
      <vt:lpstr>Folie 5</vt:lpstr>
      <vt:lpstr>Chancen:</vt:lpstr>
      <vt:lpstr>Austauschtreffen:</vt:lpstr>
      <vt:lpstr>Ansprechpartnerin: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Münsch</dc:creator>
  <cp:lastModifiedBy>Thomas Münsch</cp:lastModifiedBy>
  <cp:revision>29</cp:revision>
  <dcterms:created xsi:type="dcterms:W3CDTF">2017-10-02T15:16:41Z</dcterms:created>
  <dcterms:modified xsi:type="dcterms:W3CDTF">2017-12-07T15:32:59Z</dcterms:modified>
</cp:coreProperties>
</file>